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8" r:id="rId2"/>
    <p:sldId id="256" r:id="rId3"/>
    <p:sldId id="263" r:id="rId4"/>
    <p:sldId id="257" r:id="rId5"/>
    <p:sldId id="259" r:id="rId6"/>
    <p:sldId id="261" r:id="rId7"/>
    <p:sldId id="264" r:id="rId8"/>
    <p:sldId id="265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264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BE5F2-66FB-4D5F-8AD5-54D67AF5A123}" type="datetimeFigureOut">
              <a:rPr lang="ru-RU" smtClean="0"/>
              <a:t>12.04.2020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4E34B-BDEA-4739-9ECE-B2E0BA13E9C7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BE5F2-66FB-4D5F-8AD5-54D67AF5A123}" type="datetimeFigureOut">
              <a:rPr lang="ru-RU" smtClean="0"/>
              <a:t>12.04.2020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4E34B-BDEA-4739-9ECE-B2E0BA13E9C7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BE5F2-66FB-4D5F-8AD5-54D67AF5A123}" type="datetimeFigureOut">
              <a:rPr lang="ru-RU" smtClean="0"/>
              <a:t>12.04.2020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4E34B-BDEA-4739-9ECE-B2E0BA13E9C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BE5F2-66FB-4D5F-8AD5-54D67AF5A123}" type="datetimeFigureOut">
              <a:rPr lang="ru-RU" smtClean="0"/>
              <a:t>12.04.2020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4E34B-BDEA-4739-9ECE-B2E0BA13E9C7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BE5F2-66FB-4D5F-8AD5-54D67AF5A123}" type="datetimeFigureOut">
              <a:rPr lang="ru-RU" smtClean="0"/>
              <a:t>12.04.2020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4E34B-BDEA-4739-9ECE-B2E0BA13E9C7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BE5F2-66FB-4D5F-8AD5-54D67AF5A123}" type="datetimeFigureOut">
              <a:rPr lang="ru-RU" smtClean="0"/>
              <a:t>12.04.2020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4E34B-BDEA-4739-9ECE-B2E0BA13E9C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BE5F2-66FB-4D5F-8AD5-54D67AF5A123}" type="datetimeFigureOut">
              <a:rPr lang="ru-RU" smtClean="0"/>
              <a:t>12.04.2020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4E34B-BDEA-4739-9ECE-B2E0BA13E9C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BE5F2-66FB-4D5F-8AD5-54D67AF5A123}" type="datetimeFigureOut">
              <a:rPr lang="ru-RU" smtClean="0"/>
              <a:t>12.04.2020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4E34B-BDEA-4739-9ECE-B2E0BA13E9C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BE5F2-66FB-4D5F-8AD5-54D67AF5A123}" type="datetimeFigureOut">
              <a:rPr lang="ru-RU" smtClean="0"/>
              <a:t>12.04.2020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4E34B-BDEA-4739-9ECE-B2E0BA13E9C7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BE5F2-66FB-4D5F-8AD5-54D67AF5A123}" type="datetimeFigureOut">
              <a:rPr lang="ru-RU" smtClean="0"/>
              <a:t>12.04.2020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4E34B-BDEA-4739-9ECE-B2E0BA13E9C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BE5F2-66FB-4D5F-8AD5-54D67AF5A123}" type="datetimeFigureOut">
              <a:rPr lang="ru-RU" smtClean="0"/>
              <a:t>12.04.2020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4E34B-BDEA-4739-9ECE-B2E0BA13E9C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9EBE5F2-66FB-4D5F-8AD5-54D67AF5A123}" type="datetimeFigureOut">
              <a:rPr lang="ru-RU" smtClean="0"/>
              <a:t>12.04.2020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114E34B-BDEA-4739-9ECE-B2E0BA13E9C7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-99392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8" name="Picture 2" descr="D:\Рабочий стол\анимация клипарт для сказки\рука\ruka107.pn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717032"/>
            <a:ext cx="2664296" cy="2717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D:\Мои документы\Мои результаты сканирования\2013-05 (май)\сканирование000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7346" y="188640"/>
            <a:ext cx="910547" cy="1361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977204" y="887949"/>
            <a:ext cx="7548616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ru-RU" alt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 </a:t>
            </a:r>
            <a:r>
              <a:rPr lang="ru-RU" alt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фольклорного произведения</a:t>
            </a:r>
          </a:p>
          <a:p>
            <a:pPr marL="342900" lvl="0" indent="-342900" algn="ctr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ru-RU" alt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«Пальчиковая игра – Семья»</a:t>
            </a:r>
          </a:p>
          <a:p>
            <a:pPr marL="342900" lvl="0" indent="-342900" algn="ctr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ru-RU" alt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Хрестоматия </a:t>
            </a:r>
            <a:r>
              <a:rPr lang="ru-RU" alt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воспитателей дошкольных образовательных учреждений и родителей «На поляне Детства», </a:t>
            </a:r>
          </a:p>
          <a:p>
            <a:pPr marL="342900" lvl="0" indent="-342900" algn="ctr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ru-RU" alt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презентацию  можно использовать для знакомства детей с произведениями татарских писателей.</a:t>
            </a:r>
          </a:p>
          <a:p>
            <a:pPr marL="342900" lvl="0" indent="-342900" algn="ctr" eaLnBrk="0" fontAlgn="base" hangingPunct="0">
              <a:spcBef>
                <a:spcPct val="20000"/>
              </a:spcBef>
              <a:spcAft>
                <a:spcPct val="0"/>
              </a:spcAft>
            </a:pPr>
            <a:endParaRPr lang="ru-RU" alt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ctr" eaLnBrk="0" fontAlgn="base" hangingPunct="0">
              <a:spcBef>
                <a:spcPct val="20000"/>
              </a:spcBef>
              <a:spcAft>
                <a:spcPct val="0"/>
              </a:spcAft>
            </a:pPr>
            <a:endParaRPr lang="ru-RU" alt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ctr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ru-RU" alt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 работы: педагог ДОУ №13 </a:t>
            </a:r>
            <a:r>
              <a:rPr lang="ru-RU" alt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Сибгатуллина</a:t>
            </a:r>
            <a:r>
              <a:rPr lang="ru-RU" alt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С.С.</a:t>
            </a:r>
            <a:endParaRPr lang="ru-RU" alt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6228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55776" y="548680"/>
            <a:ext cx="5637010" cy="882119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Этот палец –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дедушка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D:\Рабочий стол\рука5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01967"/>
            <a:ext cx="3888432" cy="4456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Рабочий стол\анимация клипарт для сказки\сон\анимация картинки\дед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0788" y="2132856"/>
            <a:ext cx="2088232" cy="3400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595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2.22222E-6 L 0.44879 2.22222E-6 C 0.65018 2.22222E-6 0.89774 -0.01922 0.89774 -0.03472 L 0.89774 -0.06945 " pathEditMode="relative" rAng="0" ptsTypes="FfFF">
                                      <p:cBhvr>
                                        <p:cTn id="6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878" y="-34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692696"/>
            <a:ext cx="4824536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2800" dirty="0">
                <a:solidFill>
                  <a:srgbClr val="00206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Этот палец – </a:t>
            </a:r>
            <a:r>
              <a:rPr lang="ru-RU" sz="2800" dirty="0" smtClean="0">
                <a:solidFill>
                  <a:srgbClr val="00206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бабушка</a:t>
            </a:r>
            <a:endParaRPr lang="ru-RU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811576"/>
            <a:ext cx="2160240" cy="5048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68760" y="3353484"/>
            <a:ext cx="2103437" cy="3475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886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3.7037E-7 L 0.82205 -0.28403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094" y="-142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404664"/>
            <a:ext cx="6512511" cy="1143000"/>
          </a:xfrm>
        </p:spPr>
        <p:txBody>
          <a:bodyPr/>
          <a:lstStyle/>
          <a:p>
            <a:pPr marL="0" lvl="0" indent="0" algn="ctr">
              <a:spcBef>
                <a:spcPts val="0"/>
              </a:spcBef>
              <a:buNone/>
            </a:pPr>
            <a:r>
              <a:rPr lang="ru-RU" sz="2800" dirty="0">
                <a:solidFill>
                  <a:srgbClr val="00206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Этот палец – мама</a:t>
            </a:r>
            <a:r>
              <a:rPr lang="ru-RU" sz="1800" dirty="0">
                <a:solidFill>
                  <a:prstClr val="black"/>
                </a:solidFill>
                <a:effectLst/>
                <a:ea typeface="+mn-ea"/>
                <a:cs typeface="+mn-cs"/>
              </a:rPr>
              <a:t/>
            </a:r>
            <a:br>
              <a:rPr lang="ru-RU" sz="1800" dirty="0">
                <a:solidFill>
                  <a:prstClr val="black"/>
                </a:solidFill>
                <a:effectLst/>
                <a:ea typeface="+mn-ea"/>
                <a:cs typeface="+mn-cs"/>
              </a:rPr>
            </a:br>
            <a:endParaRPr lang="ru-RU" sz="2800" dirty="0">
              <a:solidFill>
                <a:srgbClr val="002060"/>
              </a:solidFill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1029" name="Picture 5" descr="D:\Рабочий стол\рука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3" y="1988840"/>
            <a:ext cx="1897209" cy="4744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D:\Рабочий стол\анимация клипарт для сказки\сон\анимация картинки\мама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826" y="2996952"/>
            <a:ext cx="1905826" cy="3226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6351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1909 0.00625 L 0.83247 -0.23518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569" y="-120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260648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2800" dirty="0">
                <a:solidFill>
                  <a:srgbClr val="00206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Этот палец – папа</a:t>
            </a: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222290"/>
            <a:ext cx="2101622" cy="5601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 descr="D:\Рабочий стол\анимация клипарт для сказки\сон\анимация картинки\папа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10823" y="3717032"/>
            <a:ext cx="1767280" cy="2926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182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316 0.03195 L 0.74306 -0.19236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302" y="-112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620688"/>
            <a:ext cx="6512511" cy="1143000"/>
          </a:xfrm>
        </p:spPr>
        <p:txBody>
          <a:bodyPr/>
          <a:lstStyle/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800" dirty="0">
                <a:solidFill>
                  <a:srgbClr val="00206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Этот палец – мой любимец,</a:t>
            </a:r>
            <a:br>
              <a:rPr lang="ru-RU" sz="2800" dirty="0">
                <a:solidFill>
                  <a:srgbClr val="00206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2800" dirty="0">
                <a:solidFill>
                  <a:srgbClr val="00206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Самый маленький, мизинец!</a:t>
            </a:r>
            <a:r>
              <a:rPr lang="ru-RU" sz="2800" dirty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2800" dirty="0">
                <a:effectLst/>
                <a:latin typeface="Times New Roman" pitchFamily="18" charset="0"/>
                <a:ea typeface="Calibri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684570"/>
            <a:ext cx="2367814" cy="5157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 descr="D:\Рабочий стол\анимация клипарт для сказки\сон\анимация картинки\малыш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32856" y="3786578"/>
            <a:ext cx="2919536" cy="3030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1910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1511 0.06412 L 0.92691 -0.22037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101" y="-142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 descr="D:\Рабочий стол\пять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0"/>
            <a:ext cx="3312368" cy="6798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D:\Рабочий стол\анимация клипарт для сказки\сон\анимация картинки\88bc4e95f6e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471" y="3733585"/>
            <a:ext cx="4575026" cy="3138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D:\Рабочий стол\анимация клипарт для сказки\сон\анимация картинки\дед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556792"/>
            <a:ext cx="2027238" cy="3301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2564904"/>
            <a:ext cx="2103437" cy="3475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5281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 descr="D:\мама 2\рамки весна\9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142999" y="-1142999"/>
            <a:ext cx="6858002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628800"/>
            <a:ext cx="6696744" cy="2600893"/>
          </a:xfrm>
        </p:spPr>
        <p:txBody>
          <a:bodyPr/>
          <a:lstStyle/>
          <a:p>
            <a:pPr marL="0" indent="0" algn="ctr">
              <a:buNone/>
            </a:pPr>
            <a:r>
              <a:rPr lang="ru-RU" sz="4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Конец</a:t>
            </a:r>
            <a:endParaRPr lang="ru-RU" sz="4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 descr="D:\Рабочий стол\анимация клипарт для сказки\рука\ruka106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480956"/>
            <a:ext cx="2770981" cy="2770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2991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</TotalTime>
  <Words>66</Words>
  <Application>Microsoft Office PowerPoint</Application>
  <PresentationFormat>Экран (4:3)</PresentationFormat>
  <Paragraphs>13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Calibri</vt:lpstr>
      <vt:lpstr>Georgia</vt:lpstr>
      <vt:lpstr>Times New Roman</vt:lpstr>
      <vt:lpstr>Trebuchet MS</vt:lpstr>
      <vt:lpstr>Воздушный поток</vt:lpstr>
      <vt:lpstr>Презентация PowerPoint</vt:lpstr>
      <vt:lpstr>Презентация PowerPoint</vt:lpstr>
      <vt:lpstr>Этот палец – бабушка</vt:lpstr>
      <vt:lpstr>Этот палец – мама </vt:lpstr>
      <vt:lpstr>Этот палец – папа</vt:lpstr>
      <vt:lpstr>Этот палец – мой любимец, Самый маленький, мизинец! </vt:lpstr>
      <vt:lpstr>Презентация PowerPoint</vt:lpstr>
      <vt:lpstr>Конец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Адель</dc:creator>
  <cp:lastModifiedBy>света</cp:lastModifiedBy>
  <cp:revision>7</cp:revision>
  <dcterms:created xsi:type="dcterms:W3CDTF">2013-05-10T17:00:08Z</dcterms:created>
  <dcterms:modified xsi:type="dcterms:W3CDTF">2020-04-12T07:57:43Z</dcterms:modified>
</cp:coreProperties>
</file>